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56" r:id="rId2"/>
    <p:sldId id="262" r:id="rId3"/>
    <p:sldId id="263" r:id="rId4"/>
    <p:sldId id="257" r:id="rId5"/>
    <p:sldId id="258" r:id="rId6"/>
    <p:sldId id="259" r:id="rId7"/>
    <p:sldId id="26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03" autoAdjust="0"/>
  </p:normalViewPr>
  <p:slideViewPr>
    <p:cSldViewPr>
      <p:cViewPr varScale="1">
        <p:scale>
          <a:sx n="79" d="100"/>
          <a:sy n="79" d="100"/>
        </p:scale>
        <p:origin x="77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B6A4E9-67BD-4F16-B972-93CB14F61385}" type="datetimeFigureOut">
              <a:rPr lang="en-US" smtClean="0"/>
              <a:t>8/18/2019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AC5230-BD7F-475D-BFBC-CE407BB7A95C}" type="slidenum">
              <a:rPr lang="en-US" smtClean="0"/>
              <a:t>‹#›</a:t>
            </a:fld>
            <a:endParaRPr lang="en-US"/>
          </a:p>
        </p:txBody>
      </p:sp>
    </p:spTree>
    <p:extLst>
      <p:ext uri="{BB962C8B-B14F-4D97-AF65-F5344CB8AC3E}">
        <p14:creationId xmlns:p14="http://schemas.microsoft.com/office/powerpoint/2010/main" val="2353334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Israelites</a:t>
            </a:r>
            <a:r>
              <a:rPr lang="en-US" baseline="0" dirty="0"/>
              <a:t> believe in God’s covenant (promise) to Abraham</a:t>
            </a:r>
          </a:p>
          <a:p>
            <a:endParaRPr lang="en-US" baseline="0" dirty="0"/>
          </a:p>
          <a:p>
            <a:r>
              <a:rPr lang="en-US" baseline="0" dirty="0"/>
              <a:t>You shall be the father of a multitude of nations…..I will make nations of you, and kings shall come forth from you. And I will establish my covenant between me and you and your descendants after you throughout their generations for an everlasting covenant, to be God to you and to your descendants after you. And I will give to you, and to your descendants after you, the land of your </a:t>
            </a:r>
            <a:r>
              <a:rPr lang="en-US" baseline="0" dirty="0" err="1"/>
              <a:t>sojournings</a:t>
            </a:r>
            <a:r>
              <a:rPr lang="en-US" baseline="0" dirty="0"/>
              <a:t> (short stay), all the land of Canaan…    ---Genesis 17:4-8</a:t>
            </a:r>
          </a:p>
          <a:p>
            <a:endParaRPr lang="en-US" baseline="0" dirty="0"/>
          </a:p>
          <a:p>
            <a:r>
              <a:rPr lang="en-US" baseline="0" dirty="0"/>
              <a:t>Israelites believed Canaan to be their “promised land” because of God’s covenant.</a:t>
            </a:r>
          </a:p>
        </p:txBody>
      </p:sp>
      <p:sp>
        <p:nvSpPr>
          <p:cNvPr id="4" name="Slide Number Placeholder 3"/>
          <p:cNvSpPr>
            <a:spLocks noGrp="1"/>
          </p:cNvSpPr>
          <p:nvPr>
            <p:ph type="sldNum" sz="quarter" idx="10"/>
          </p:nvPr>
        </p:nvSpPr>
        <p:spPr/>
        <p:txBody>
          <a:bodyPr/>
          <a:lstStyle/>
          <a:p>
            <a:fld id="{ACAC5230-BD7F-475D-BFBC-CE407BB7A95C}" type="slidenum">
              <a:rPr lang="en-US" smtClean="0"/>
              <a:t>4</a:t>
            </a:fld>
            <a:endParaRPr lang="en-US"/>
          </a:p>
        </p:txBody>
      </p:sp>
    </p:spTree>
    <p:extLst>
      <p:ext uri="{BB962C8B-B14F-4D97-AF65-F5344CB8AC3E}">
        <p14:creationId xmlns:p14="http://schemas.microsoft.com/office/powerpoint/2010/main" val="1826200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Israelites were a patriarchal society. </a:t>
            </a:r>
          </a:p>
          <a:p>
            <a:endParaRPr lang="en-US" dirty="0"/>
          </a:p>
          <a:p>
            <a:r>
              <a:rPr lang="en-US" dirty="0"/>
              <a:t>Law was central to the Israelites way of life.</a:t>
            </a:r>
            <a:r>
              <a:rPr lang="en-US" baseline="0" dirty="0"/>
              <a:t> They believed the Commandments were given </a:t>
            </a:r>
            <a:r>
              <a:rPr lang="en-US" baseline="0"/>
              <a:t>through Moses as a set of Laws to live by. </a:t>
            </a:r>
          </a:p>
          <a:p>
            <a:endParaRPr lang="en-US"/>
          </a:p>
        </p:txBody>
      </p:sp>
      <p:sp>
        <p:nvSpPr>
          <p:cNvPr id="4" name="Slide Number Placeholder 3"/>
          <p:cNvSpPr>
            <a:spLocks noGrp="1"/>
          </p:cNvSpPr>
          <p:nvPr>
            <p:ph type="sldNum" sz="quarter" idx="10"/>
          </p:nvPr>
        </p:nvSpPr>
        <p:spPr/>
        <p:txBody>
          <a:bodyPr/>
          <a:lstStyle/>
          <a:p>
            <a:fld id="{ACAC5230-BD7F-475D-BFBC-CE407BB7A95C}" type="slidenum">
              <a:rPr lang="en-US" smtClean="0"/>
              <a:t>5</a:t>
            </a:fld>
            <a:endParaRPr lang="en-US"/>
          </a:p>
        </p:txBody>
      </p:sp>
    </p:spTree>
    <p:extLst>
      <p:ext uri="{BB962C8B-B14F-4D97-AF65-F5344CB8AC3E}">
        <p14:creationId xmlns:p14="http://schemas.microsoft.com/office/powerpoint/2010/main" val="126776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Moses tells the Israelites that in return for their faithful</a:t>
            </a:r>
            <a:r>
              <a:rPr lang="en-US" baseline="0" dirty="0"/>
              <a:t> obedience to God, God will lead them out of bondage (slavery) in Egypt and into the promised land. </a:t>
            </a:r>
          </a:p>
          <a:p>
            <a:endParaRPr lang="en-US" baseline="0" dirty="0"/>
          </a:p>
          <a:p>
            <a:r>
              <a:rPr lang="en-US" baseline="0" dirty="0"/>
              <a:t>Moses lead the Israelites in their exodus from Egypt, from slavery to freedom. The journey took 40 years to reach Canaan, but Moses died before they arrived. </a:t>
            </a:r>
            <a:endParaRPr lang="en-US" dirty="0"/>
          </a:p>
        </p:txBody>
      </p:sp>
      <p:sp>
        <p:nvSpPr>
          <p:cNvPr id="4" name="Slide Number Placeholder 3"/>
          <p:cNvSpPr>
            <a:spLocks noGrp="1"/>
          </p:cNvSpPr>
          <p:nvPr>
            <p:ph type="sldNum" sz="quarter" idx="10"/>
          </p:nvPr>
        </p:nvSpPr>
        <p:spPr/>
        <p:txBody>
          <a:bodyPr/>
          <a:lstStyle/>
          <a:p>
            <a:fld id="{ACAC5230-BD7F-475D-BFBC-CE407BB7A95C}" type="slidenum">
              <a:rPr lang="en-US" smtClean="0"/>
              <a:t>6</a:t>
            </a:fld>
            <a:endParaRPr lang="en-US"/>
          </a:p>
        </p:txBody>
      </p:sp>
    </p:spTree>
    <p:extLst>
      <p:ext uri="{BB962C8B-B14F-4D97-AF65-F5344CB8AC3E}">
        <p14:creationId xmlns:p14="http://schemas.microsoft.com/office/powerpoint/2010/main" val="3266859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1000BC: 12 tribes of Israel not united. Saul the 1</a:t>
            </a:r>
            <a:r>
              <a:rPr lang="en-US" baseline="30000" dirty="0"/>
              <a:t>st</a:t>
            </a:r>
            <a:r>
              <a:rPr lang="en-US" dirty="0"/>
              <a:t> King of Israel untied the tribes into a</a:t>
            </a:r>
            <a:r>
              <a:rPr lang="en-US" baseline="0" dirty="0"/>
              <a:t> single nation.</a:t>
            </a:r>
          </a:p>
          <a:p>
            <a:r>
              <a:rPr lang="en-US" baseline="0" dirty="0"/>
              <a:t>King David—the second king—establish Jerusalem as its national capital. Solomon, son of David, built a Temple dedicated to God. With Solomon’s death in approximately 922 BC the kingdom split into Israel in the North and Judah in the South. </a:t>
            </a:r>
          </a:p>
          <a:p>
            <a:endParaRPr lang="en-US" baseline="0" dirty="0"/>
          </a:p>
          <a:p>
            <a:r>
              <a:rPr lang="en-US" baseline="0" dirty="0"/>
              <a:t>Israelites from the Kingdom of Judah became known as the Jews.</a:t>
            </a:r>
            <a:endParaRPr lang="en-US" dirty="0"/>
          </a:p>
        </p:txBody>
      </p:sp>
      <p:sp>
        <p:nvSpPr>
          <p:cNvPr id="4" name="Slide Number Placeholder 3"/>
          <p:cNvSpPr>
            <a:spLocks noGrp="1"/>
          </p:cNvSpPr>
          <p:nvPr>
            <p:ph type="sldNum" sz="quarter" idx="10"/>
          </p:nvPr>
        </p:nvSpPr>
        <p:spPr/>
        <p:txBody>
          <a:bodyPr/>
          <a:lstStyle/>
          <a:p>
            <a:fld id="{ACAC5230-BD7F-475D-BFBC-CE407BB7A95C}" type="slidenum">
              <a:rPr lang="en-US" smtClean="0"/>
              <a:t>7</a:t>
            </a:fld>
            <a:endParaRPr lang="en-US"/>
          </a:p>
        </p:txBody>
      </p:sp>
    </p:spTree>
    <p:extLst>
      <p:ext uri="{BB962C8B-B14F-4D97-AF65-F5344CB8AC3E}">
        <p14:creationId xmlns:p14="http://schemas.microsoft.com/office/powerpoint/2010/main" val="2728630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D0AC520F-CDD5-4A6D-836C-7B66A0ADBE05}" type="datetimeFigureOut">
              <a:rPr lang="en-US" smtClean="0"/>
              <a:t>8/18/2019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F0F0241-27FD-4B8C-BAC4-F3BBB3E137C7}"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AC520F-CDD5-4A6D-836C-7B66A0ADBE05}"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F0241-27FD-4B8C-BAC4-F3BBB3E137C7}"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AC520F-CDD5-4A6D-836C-7B66A0ADBE05}"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F0241-27FD-4B8C-BAC4-F3BBB3E137C7}"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AC520F-CDD5-4A6D-836C-7B66A0ADBE05}"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F0241-27FD-4B8C-BAC4-F3BBB3E137C7}" type="slidenum">
              <a:rPr lang="en-US" smtClean="0"/>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AC520F-CDD5-4A6D-836C-7B66A0ADBE05}"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F0241-27FD-4B8C-BAC4-F3BBB3E137C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0AC520F-CDD5-4A6D-836C-7B66A0ADBE05}"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F0241-27FD-4B8C-BAC4-F3BBB3E137C7}"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AC520F-CDD5-4A6D-836C-7B66A0ADBE05}"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0F0241-27FD-4B8C-BAC4-F3BBB3E137C7}"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AC520F-CDD5-4A6D-836C-7B66A0ADBE05}"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0F0241-27FD-4B8C-BAC4-F3BBB3E137C7}"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C520F-CDD5-4A6D-836C-7B66A0ADBE05}"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0F0241-27FD-4B8C-BAC4-F3BBB3E137C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AC520F-CDD5-4A6D-836C-7B66A0ADBE05}"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F0241-27FD-4B8C-BAC4-F3BBB3E137C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AC520F-CDD5-4A6D-836C-7B66A0ADBE05}"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F0241-27FD-4B8C-BAC4-F3BBB3E137C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D0AC520F-CDD5-4A6D-836C-7B66A0ADBE05}" type="datetimeFigureOut">
              <a:rPr lang="en-US" smtClean="0"/>
              <a:t>8/18/2019</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2F0F0241-27FD-4B8C-BAC4-F3BBB3E137C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Hebrew Civilization</a:t>
            </a:r>
          </a:p>
        </p:txBody>
      </p:sp>
      <p:sp>
        <p:nvSpPr>
          <p:cNvPr id="3" name="Subtitle 2"/>
          <p:cNvSpPr>
            <a:spLocks noGrp="1"/>
          </p:cNvSpPr>
          <p:nvPr>
            <p:ph type="subTitle" idx="1"/>
          </p:nvPr>
        </p:nvSpPr>
        <p:spPr/>
        <p:txBody>
          <a:bodyPr>
            <a:normAutofit fontScale="85000" lnSpcReduction="20000"/>
          </a:bodyPr>
          <a:lstStyle/>
          <a:p>
            <a:endParaRPr lang="en-US" dirty="0"/>
          </a:p>
          <a:p>
            <a:pPr algn="l"/>
            <a:r>
              <a:rPr lang="en-US" dirty="0">
                <a:effectLst/>
              </a:rPr>
              <a:t> SSWH1 Analyze the origins, structures, and interactions of societies in the ancient world from 3500 BCE/BC to 500 BCE/BC. </a:t>
            </a:r>
          </a:p>
          <a:p>
            <a:pPr algn="l"/>
            <a:r>
              <a:rPr lang="en-US" dirty="0">
                <a:effectLst/>
              </a:rPr>
              <a:t>c. Explain the development of monotheism, include: the concepts developed by the ancient Hebrews. </a:t>
            </a:r>
          </a:p>
          <a:p>
            <a:endParaRPr lang="en-US" dirty="0"/>
          </a:p>
        </p:txBody>
      </p:sp>
    </p:spTree>
    <p:extLst>
      <p:ext uri="{BB962C8B-B14F-4D97-AF65-F5344CB8AC3E}">
        <p14:creationId xmlns:p14="http://schemas.microsoft.com/office/powerpoint/2010/main" val="4074659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168904" y="193667"/>
            <a:ext cx="8822696" cy="6439151"/>
          </a:xfrm>
          <a:prstGeom prst="rect">
            <a:avLst/>
          </a:prstGeom>
        </p:spPr>
      </p:pic>
    </p:spTree>
    <p:extLst>
      <p:ext uri="{BB962C8B-B14F-4D97-AF65-F5344CB8AC3E}">
        <p14:creationId xmlns:p14="http://schemas.microsoft.com/office/powerpoint/2010/main" val="1867422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8545F2-C9D0-4A5F-89DE-2FA7CEC301FD}"/>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0EEE6B97-A4F8-434C-B989-21AFD52C5209}"/>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436B5853-7F30-403E-BE45-C64A5A2898BB}"/>
              </a:ext>
            </a:extLst>
          </p:cNvPr>
          <p:cNvPicPr>
            <a:picLocks noChangeAspect="1"/>
          </p:cNvPicPr>
          <p:nvPr/>
        </p:nvPicPr>
        <p:blipFill>
          <a:blip r:embed="rId2"/>
          <a:stretch>
            <a:fillRect/>
          </a:stretch>
        </p:blipFill>
        <p:spPr>
          <a:xfrm>
            <a:off x="1696528" y="0"/>
            <a:ext cx="5750943" cy="6858000"/>
          </a:xfrm>
          <a:prstGeom prst="rect">
            <a:avLst/>
          </a:prstGeom>
        </p:spPr>
      </p:pic>
    </p:spTree>
    <p:extLst>
      <p:ext uri="{BB962C8B-B14F-4D97-AF65-F5344CB8AC3E}">
        <p14:creationId xmlns:p14="http://schemas.microsoft.com/office/powerpoint/2010/main" val="2280905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2000 BC—Hebrew (Jewish) civilization arose just South of Phoenicia </a:t>
            </a:r>
          </a:p>
          <a:p>
            <a:pPr lvl="1"/>
            <a:r>
              <a:rPr lang="en-US" dirty="0"/>
              <a:t>In a region called Canaan</a:t>
            </a:r>
          </a:p>
          <a:p>
            <a:pPr lvl="1"/>
            <a:r>
              <a:rPr lang="en-US" dirty="0"/>
              <a:t>Established by Abraham because God spoke to him</a:t>
            </a:r>
          </a:p>
          <a:p>
            <a:pPr lvl="2"/>
            <a:r>
              <a:rPr lang="en-US" dirty="0"/>
              <a:t>“Father of the Israelites”</a:t>
            </a:r>
          </a:p>
          <a:p>
            <a:r>
              <a:rPr lang="en-US" dirty="0"/>
              <a:t>Present day: Israel, Lebanon, and Jordan</a:t>
            </a:r>
          </a:p>
          <a:p>
            <a:r>
              <a:rPr lang="en-US" dirty="0"/>
              <a:t>Greatly influenced by both Mesopotamia and Egypt</a:t>
            </a:r>
          </a:p>
          <a:p>
            <a:r>
              <a:rPr lang="en-US" dirty="0"/>
              <a:t>Judaism: ancient Hebrew religion</a:t>
            </a:r>
          </a:p>
          <a:p>
            <a:pPr marL="0" indent="0">
              <a:buNone/>
            </a:pPr>
            <a:endParaRPr lang="en-US" dirty="0"/>
          </a:p>
        </p:txBody>
      </p:sp>
      <p:sp>
        <p:nvSpPr>
          <p:cNvPr id="2" name="Title 1"/>
          <p:cNvSpPr>
            <a:spLocks noGrp="1"/>
          </p:cNvSpPr>
          <p:nvPr>
            <p:ph type="title"/>
          </p:nvPr>
        </p:nvSpPr>
        <p:spPr/>
        <p:txBody>
          <a:bodyPr/>
          <a:lstStyle/>
          <a:p>
            <a:r>
              <a:rPr lang="en-US" dirty="0"/>
              <a:t>The Hebrews</a:t>
            </a:r>
          </a:p>
        </p:txBody>
      </p:sp>
      <p:sp>
        <p:nvSpPr>
          <p:cNvPr id="4" name="Rectangle 3"/>
          <p:cNvSpPr/>
          <p:nvPr/>
        </p:nvSpPr>
        <p:spPr>
          <a:xfrm>
            <a:off x="18288" y="6441828"/>
            <a:ext cx="7239000" cy="400110"/>
          </a:xfrm>
          <a:prstGeom prst="rect">
            <a:avLst/>
          </a:prstGeom>
        </p:spPr>
        <p:txBody>
          <a:bodyPr wrap="square">
            <a:spAutoFit/>
          </a:bodyPr>
          <a:lstStyle/>
          <a:p>
            <a:r>
              <a:rPr lang="en-US" sz="1000" dirty="0">
                <a:effectLst/>
              </a:rPr>
              <a:t>SSWH1 Analyze the origins, structures, and interactions of societies in the ancient world from 3500 BCE/BC to 500 BCE/BC. </a:t>
            </a:r>
          </a:p>
          <a:p>
            <a:r>
              <a:rPr lang="en-US" sz="1000" dirty="0">
                <a:effectLst/>
              </a:rPr>
              <a:t>c. Explain the development of monotheism, include: the concepts developed by the ancient Hebrews. </a:t>
            </a:r>
          </a:p>
        </p:txBody>
      </p:sp>
    </p:spTree>
    <p:extLst>
      <p:ext uri="{BB962C8B-B14F-4D97-AF65-F5344CB8AC3E}">
        <p14:creationId xmlns:p14="http://schemas.microsoft.com/office/powerpoint/2010/main" val="145590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Other civilizations were polytheistic and animists</a:t>
            </a:r>
          </a:p>
          <a:p>
            <a:r>
              <a:rPr lang="en-US" dirty="0"/>
              <a:t>Hebrews: monotheistic—became the basis for Christianity and Islam</a:t>
            </a:r>
          </a:p>
          <a:p>
            <a:r>
              <a:rPr lang="en-US" dirty="0"/>
              <a:t>Hebrews relationship with God is told in first books of the Christian Bible</a:t>
            </a:r>
          </a:p>
          <a:p>
            <a:pPr lvl="1"/>
            <a:r>
              <a:rPr lang="en-US" dirty="0"/>
              <a:t>Old Testament: Genesis, Exodus, Leviticus, Deuteronomy, Numbers</a:t>
            </a:r>
          </a:p>
          <a:p>
            <a:pPr lvl="2"/>
            <a:r>
              <a:rPr lang="en-US" dirty="0"/>
              <a:t>What Jews refer to as the </a:t>
            </a:r>
            <a:r>
              <a:rPr lang="en-US" b="1" dirty="0"/>
              <a:t>Torah</a:t>
            </a:r>
          </a:p>
          <a:p>
            <a:r>
              <a:rPr lang="en-US" dirty="0"/>
              <a:t>10 Commandments, which Hebrews believed were given to Moses by God</a:t>
            </a:r>
          </a:p>
          <a:p>
            <a:pPr lvl="1"/>
            <a:r>
              <a:rPr lang="en-US" dirty="0"/>
              <a:t>Forbade immoral conduct as stealing and murder</a:t>
            </a:r>
          </a:p>
        </p:txBody>
      </p:sp>
      <p:sp>
        <p:nvSpPr>
          <p:cNvPr id="3" name="Title 2"/>
          <p:cNvSpPr>
            <a:spLocks noGrp="1"/>
          </p:cNvSpPr>
          <p:nvPr>
            <p:ph type="title"/>
          </p:nvPr>
        </p:nvSpPr>
        <p:spPr/>
        <p:txBody>
          <a:bodyPr/>
          <a:lstStyle/>
          <a:p>
            <a:r>
              <a:rPr lang="en-US" dirty="0"/>
              <a:t>Key features of Judaism</a:t>
            </a:r>
          </a:p>
        </p:txBody>
      </p:sp>
      <p:sp>
        <p:nvSpPr>
          <p:cNvPr id="4" name="Rectangle 3"/>
          <p:cNvSpPr/>
          <p:nvPr/>
        </p:nvSpPr>
        <p:spPr>
          <a:xfrm>
            <a:off x="18288" y="6441828"/>
            <a:ext cx="7239000" cy="400110"/>
          </a:xfrm>
          <a:prstGeom prst="rect">
            <a:avLst/>
          </a:prstGeom>
        </p:spPr>
        <p:txBody>
          <a:bodyPr wrap="square">
            <a:spAutoFit/>
          </a:bodyPr>
          <a:lstStyle/>
          <a:p>
            <a:r>
              <a:rPr lang="en-US" sz="1000" dirty="0">
                <a:effectLst/>
              </a:rPr>
              <a:t>SSWH1 Analyze the origins, structures, and interactions of societies in the ancient world from 3500 BCE/BC to 500 BCE/BC. </a:t>
            </a:r>
          </a:p>
          <a:p>
            <a:r>
              <a:rPr lang="en-US" sz="1000" dirty="0">
                <a:effectLst/>
              </a:rPr>
              <a:t>c. Explain the development of monotheism, include: the concepts developed by the ancient Hebrews. </a:t>
            </a:r>
          </a:p>
        </p:txBody>
      </p:sp>
    </p:spTree>
    <p:extLst>
      <p:ext uri="{BB962C8B-B14F-4D97-AF65-F5344CB8AC3E}">
        <p14:creationId xmlns:p14="http://schemas.microsoft.com/office/powerpoint/2010/main" val="1710547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1600BC ancient Hebrews migrated to Egypt</a:t>
            </a:r>
          </a:p>
          <a:p>
            <a:pPr lvl="1"/>
            <a:r>
              <a:rPr lang="en-US" dirty="0"/>
              <a:t>To escape food shortages (famine) </a:t>
            </a:r>
          </a:p>
          <a:p>
            <a:pPr lvl="1"/>
            <a:r>
              <a:rPr lang="en-US" dirty="0"/>
              <a:t>Remained in Egypt for hundreds of years</a:t>
            </a:r>
          </a:p>
          <a:p>
            <a:pPr lvl="1"/>
            <a:r>
              <a:rPr lang="en-US" dirty="0"/>
              <a:t>Enslaved by Egyptians</a:t>
            </a:r>
          </a:p>
          <a:p>
            <a:r>
              <a:rPr lang="en-US" dirty="0"/>
              <a:t>Led out of Egypt by Moses back to Canaan</a:t>
            </a:r>
          </a:p>
          <a:p>
            <a:r>
              <a:rPr lang="en-US" dirty="0"/>
              <a:t>God gave Moses 10 Commandments</a:t>
            </a:r>
          </a:p>
        </p:txBody>
      </p:sp>
      <p:sp>
        <p:nvSpPr>
          <p:cNvPr id="3" name="Title 2"/>
          <p:cNvSpPr>
            <a:spLocks noGrp="1"/>
          </p:cNvSpPr>
          <p:nvPr>
            <p:ph type="title"/>
          </p:nvPr>
        </p:nvSpPr>
        <p:spPr/>
        <p:txBody>
          <a:bodyPr/>
          <a:lstStyle/>
          <a:p>
            <a:r>
              <a:rPr lang="en-US" dirty="0"/>
              <a:t>The Exodus</a:t>
            </a:r>
          </a:p>
        </p:txBody>
      </p:sp>
      <p:sp>
        <p:nvSpPr>
          <p:cNvPr id="4" name="Rectangle 3"/>
          <p:cNvSpPr/>
          <p:nvPr/>
        </p:nvSpPr>
        <p:spPr>
          <a:xfrm>
            <a:off x="18288" y="6441828"/>
            <a:ext cx="7239000" cy="400110"/>
          </a:xfrm>
          <a:prstGeom prst="rect">
            <a:avLst/>
          </a:prstGeom>
        </p:spPr>
        <p:txBody>
          <a:bodyPr wrap="square">
            <a:spAutoFit/>
          </a:bodyPr>
          <a:lstStyle/>
          <a:p>
            <a:r>
              <a:rPr lang="en-US" sz="1000" dirty="0">
                <a:effectLst/>
              </a:rPr>
              <a:t>SSWH1 Analyze the origins, structures, and interactions of societies in the ancient world from 3500 BCE/BC to 500 BCE/BC. </a:t>
            </a:r>
          </a:p>
          <a:p>
            <a:r>
              <a:rPr lang="en-US" sz="1000" dirty="0">
                <a:effectLst/>
              </a:rPr>
              <a:t>c. Explain the development of monotheism, include: the concepts developed by the ancient Hebrews. </a:t>
            </a:r>
          </a:p>
        </p:txBody>
      </p:sp>
    </p:spTree>
    <p:extLst>
      <p:ext uri="{BB962C8B-B14F-4D97-AF65-F5344CB8AC3E}">
        <p14:creationId xmlns:p14="http://schemas.microsoft.com/office/powerpoint/2010/main" val="1529209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Diaspora: dispersion</a:t>
            </a:r>
          </a:p>
          <a:p>
            <a:r>
              <a:rPr lang="en-US" dirty="0"/>
              <a:t>1000BC: Hebrews returned to Israel</a:t>
            </a:r>
          </a:p>
          <a:p>
            <a:pPr lvl="1"/>
            <a:r>
              <a:rPr lang="en-US" dirty="0"/>
              <a:t>Occupied by Philistines</a:t>
            </a:r>
          </a:p>
          <a:p>
            <a:pPr lvl="1"/>
            <a:r>
              <a:rPr lang="en-US" dirty="0"/>
              <a:t>Led to series of Wars</a:t>
            </a:r>
          </a:p>
          <a:p>
            <a:pPr lvl="1"/>
            <a:r>
              <a:rPr lang="en-US" dirty="0"/>
              <a:t>Hebrews re-conquered Israel</a:t>
            </a:r>
          </a:p>
          <a:p>
            <a:r>
              <a:rPr lang="en-US" dirty="0"/>
              <a:t>Jerusalem—Capital </a:t>
            </a:r>
          </a:p>
          <a:p>
            <a:pPr lvl="1"/>
            <a:r>
              <a:rPr lang="en-US" dirty="0"/>
              <a:t>Erected a temple to God</a:t>
            </a:r>
          </a:p>
          <a:p>
            <a:r>
              <a:rPr lang="en-US" dirty="0"/>
              <a:t>Conquered by Assyrians, Greeks, and Romans</a:t>
            </a:r>
          </a:p>
          <a:p>
            <a:pPr lvl="1"/>
            <a:r>
              <a:rPr lang="en-US" dirty="0"/>
              <a:t>Rebelled against the Romans</a:t>
            </a:r>
          </a:p>
          <a:p>
            <a:pPr lvl="1"/>
            <a:r>
              <a:rPr lang="en-US" dirty="0"/>
              <a:t>Destroyed their temple at Jerusalem</a:t>
            </a:r>
          </a:p>
          <a:p>
            <a:r>
              <a:rPr lang="en-US" dirty="0"/>
              <a:t>Large numbers of Jews fled to Europe, Asia, and Africa</a:t>
            </a:r>
          </a:p>
        </p:txBody>
      </p:sp>
      <p:sp>
        <p:nvSpPr>
          <p:cNvPr id="3" name="Title 2"/>
          <p:cNvSpPr>
            <a:spLocks noGrp="1"/>
          </p:cNvSpPr>
          <p:nvPr>
            <p:ph type="title"/>
          </p:nvPr>
        </p:nvSpPr>
        <p:spPr/>
        <p:txBody>
          <a:bodyPr/>
          <a:lstStyle/>
          <a:p>
            <a:r>
              <a:rPr lang="en-US" dirty="0"/>
              <a:t>The Diaspora </a:t>
            </a:r>
          </a:p>
        </p:txBody>
      </p:sp>
      <p:sp>
        <p:nvSpPr>
          <p:cNvPr id="4" name="Rectangle 3"/>
          <p:cNvSpPr/>
          <p:nvPr/>
        </p:nvSpPr>
        <p:spPr>
          <a:xfrm>
            <a:off x="18288" y="6441828"/>
            <a:ext cx="7239000" cy="400110"/>
          </a:xfrm>
          <a:prstGeom prst="rect">
            <a:avLst/>
          </a:prstGeom>
        </p:spPr>
        <p:txBody>
          <a:bodyPr wrap="square">
            <a:spAutoFit/>
          </a:bodyPr>
          <a:lstStyle/>
          <a:p>
            <a:r>
              <a:rPr lang="en-US" sz="1000" dirty="0">
                <a:effectLst/>
              </a:rPr>
              <a:t>SSWH1 Analyze the origins, structures, and interactions of societies in the ancient world from 3500 BCE/BC to 500 BCE/BC. </a:t>
            </a:r>
          </a:p>
          <a:p>
            <a:r>
              <a:rPr lang="en-US" sz="1000" dirty="0">
                <a:effectLst/>
              </a:rPr>
              <a:t>c. Explain the development of monotheism, include: the concepts developed by the ancient Hebrews. </a:t>
            </a:r>
          </a:p>
        </p:txBody>
      </p:sp>
    </p:spTree>
    <p:extLst>
      <p:ext uri="{BB962C8B-B14F-4D97-AF65-F5344CB8AC3E}">
        <p14:creationId xmlns:p14="http://schemas.microsoft.com/office/powerpoint/2010/main" val="11200002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195</TotalTime>
  <Words>749</Words>
  <Application>Microsoft Office PowerPoint</Application>
  <PresentationFormat>On-screen Show (4:3)</PresentationFormat>
  <Paragraphs>66</Paragraphs>
  <Slides>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Book Antiqua</vt:lpstr>
      <vt:lpstr>Calibri</vt:lpstr>
      <vt:lpstr>Wingdings</vt:lpstr>
      <vt:lpstr>Hardcover</vt:lpstr>
      <vt:lpstr>Hebrew Civilization</vt:lpstr>
      <vt:lpstr>PowerPoint Presentation</vt:lpstr>
      <vt:lpstr>PowerPoint Presentation</vt:lpstr>
      <vt:lpstr>The Hebrews</vt:lpstr>
      <vt:lpstr>Key features of Judaism</vt:lpstr>
      <vt:lpstr>The Exodus</vt:lpstr>
      <vt:lpstr>The Diaspora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Newton</dc:creator>
  <cp:lastModifiedBy>Newton, John</cp:lastModifiedBy>
  <cp:revision>22</cp:revision>
  <dcterms:created xsi:type="dcterms:W3CDTF">2018-08-23T01:19:03Z</dcterms:created>
  <dcterms:modified xsi:type="dcterms:W3CDTF">2019-08-19T01:49:15Z</dcterms:modified>
</cp:coreProperties>
</file>